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73" roundtripDataSignature="AMtx7mh3LreVCK7Ftk5czeXv/AgK7vGH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customschemas.google.com/relationships/presentationmetadata" Target="metadata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4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4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5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5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5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5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5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6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6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6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6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6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6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6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6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6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6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6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6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6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7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7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7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7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7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7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7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7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7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7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7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2.png"/><Relationship Id="rId13" Type="http://schemas.openxmlformats.org/officeDocument/2006/relationships/image" Target="../media/image3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6.png"/><Relationship Id="rId5" Type="http://schemas.openxmlformats.org/officeDocument/2006/relationships/image" Target="../media/image97.png"/><Relationship Id="rId6" Type="http://schemas.openxmlformats.org/officeDocument/2006/relationships/image" Target="../media/image76.png"/><Relationship Id="rId7" Type="http://schemas.openxmlformats.org/officeDocument/2006/relationships/image" Target="../media/image10.png"/><Relationship Id="rId8" Type="http://schemas.openxmlformats.org/officeDocument/2006/relationships/image" Target="../media/image9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66.png"/><Relationship Id="rId9" Type="http://schemas.openxmlformats.org/officeDocument/2006/relationships/image" Target="../media/image109.png"/><Relationship Id="rId5" Type="http://schemas.openxmlformats.org/officeDocument/2006/relationships/image" Target="../media/image114.png"/><Relationship Id="rId6" Type="http://schemas.openxmlformats.org/officeDocument/2006/relationships/image" Target="../media/image76.png"/><Relationship Id="rId7" Type="http://schemas.openxmlformats.org/officeDocument/2006/relationships/image" Target="../media/image10.png"/><Relationship Id="rId8" Type="http://schemas.openxmlformats.org/officeDocument/2006/relationships/image" Target="../media/image10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6.png"/><Relationship Id="rId9" Type="http://schemas.openxmlformats.org/officeDocument/2006/relationships/image" Target="../media/image117.png"/><Relationship Id="rId5" Type="http://schemas.openxmlformats.org/officeDocument/2006/relationships/image" Target="../media/image116.png"/><Relationship Id="rId6" Type="http://schemas.openxmlformats.org/officeDocument/2006/relationships/image" Target="../media/image76.png"/><Relationship Id="rId7" Type="http://schemas.openxmlformats.org/officeDocument/2006/relationships/image" Target="../media/image10.png"/><Relationship Id="rId8" Type="http://schemas.openxmlformats.org/officeDocument/2006/relationships/image" Target="../media/image1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6.png"/><Relationship Id="rId9" Type="http://schemas.openxmlformats.org/officeDocument/2006/relationships/image" Target="../media/image120.png"/><Relationship Id="rId5" Type="http://schemas.openxmlformats.org/officeDocument/2006/relationships/image" Target="../media/image119.png"/><Relationship Id="rId6" Type="http://schemas.openxmlformats.org/officeDocument/2006/relationships/image" Target="../media/image76.png"/><Relationship Id="rId7" Type="http://schemas.openxmlformats.org/officeDocument/2006/relationships/image" Target="../media/image10.png"/><Relationship Id="rId8" Type="http://schemas.openxmlformats.org/officeDocument/2006/relationships/image" Target="../media/image1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66.png"/><Relationship Id="rId9" Type="http://schemas.openxmlformats.org/officeDocument/2006/relationships/image" Target="../media/image134.png"/><Relationship Id="rId5" Type="http://schemas.openxmlformats.org/officeDocument/2006/relationships/image" Target="../media/image128.png"/><Relationship Id="rId6" Type="http://schemas.openxmlformats.org/officeDocument/2006/relationships/image" Target="../media/image76.png"/><Relationship Id="rId7" Type="http://schemas.openxmlformats.org/officeDocument/2006/relationships/image" Target="../media/image10.png"/><Relationship Id="rId8" Type="http://schemas.openxmlformats.org/officeDocument/2006/relationships/image" Target="../media/image1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66.png"/><Relationship Id="rId5" Type="http://schemas.openxmlformats.org/officeDocument/2006/relationships/image" Target="../media/image136.png"/><Relationship Id="rId6" Type="http://schemas.openxmlformats.org/officeDocument/2006/relationships/image" Target="../media/image76.png"/><Relationship Id="rId7" Type="http://schemas.openxmlformats.org/officeDocument/2006/relationships/image" Target="../media/image10.png"/><Relationship Id="rId8" Type="http://schemas.openxmlformats.org/officeDocument/2006/relationships/image" Target="../media/image1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0.png"/><Relationship Id="rId7" Type="http://schemas.openxmlformats.org/officeDocument/2006/relationships/image" Target="../media/image154.png"/><Relationship Id="rId8" Type="http://schemas.openxmlformats.org/officeDocument/2006/relationships/image" Target="../media/image1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47.png"/><Relationship Id="rId5" Type="http://schemas.openxmlformats.org/officeDocument/2006/relationships/image" Target="../media/image138.png"/><Relationship Id="rId6" Type="http://schemas.openxmlformats.org/officeDocument/2006/relationships/image" Target="../media/image10.png"/><Relationship Id="rId7" Type="http://schemas.openxmlformats.org/officeDocument/2006/relationships/image" Target="../media/image157.png"/><Relationship Id="rId8" Type="http://schemas.openxmlformats.org/officeDocument/2006/relationships/image" Target="../media/image1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46.png"/><Relationship Id="rId5" Type="http://schemas.openxmlformats.org/officeDocument/2006/relationships/image" Target="../media/image138.png"/><Relationship Id="rId6" Type="http://schemas.openxmlformats.org/officeDocument/2006/relationships/image" Target="../media/image10.png"/><Relationship Id="rId7" Type="http://schemas.openxmlformats.org/officeDocument/2006/relationships/image" Target="../media/image156.png"/><Relationship Id="rId8" Type="http://schemas.openxmlformats.org/officeDocument/2006/relationships/image" Target="../media/image16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55.png"/><Relationship Id="rId5" Type="http://schemas.openxmlformats.org/officeDocument/2006/relationships/image" Target="../media/image138.png"/><Relationship Id="rId6" Type="http://schemas.openxmlformats.org/officeDocument/2006/relationships/image" Target="../media/image10.png"/><Relationship Id="rId7" Type="http://schemas.openxmlformats.org/officeDocument/2006/relationships/image" Target="../media/image151.png"/><Relationship Id="rId8" Type="http://schemas.openxmlformats.org/officeDocument/2006/relationships/image" Target="../media/image166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6.png"/><Relationship Id="rId13" Type="http://schemas.openxmlformats.org/officeDocument/2006/relationships/image" Target="../media/image27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15" Type="http://schemas.openxmlformats.org/officeDocument/2006/relationships/image" Target="../media/image30.png"/><Relationship Id="rId14" Type="http://schemas.openxmlformats.org/officeDocument/2006/relationships/image" Target="../media/image31.png"/><Relationship Id="rId17" Type="http://schemas.openxmlformats.org/officeDocument/2006/relationships/image" Target="../media/image23.png"/><Relationship Id="rId16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Relationship Id="rId8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55.png"/><Relationship Id="rId5" Type="http://schemas.openxmlformats.org/officeDocument/2006/relationships/image" Target="../media/image138.png"/><Relationship Id="rId6" Type="http://schemas.openxmlformats.org/officeDocument/2006/relationships/image" Target="../media/image10.png"/><Relationship Id="rId7" Type="http://schemas.openxmlformats.org/officeDocument/2006/relationships/image" Target="../media/image163.png"/><Relationship Id="rId8" Type="http://schemas.openxmlformats.org/officeDocument/2006/relationships/image" Target="../media/image16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52.png"/><Relationship Id="rId9" Type="http://schemas.openxmlformats.org/officeDocument/2006/relationships/image" Target="../media/image175.png"/><Relationship Id="rId5" Type="http://schemas.openxmlformats.org/officeDocument/2006/relationships/image" Target="../media/image56.png"/><Relationship Id="rId6" Type="http://schemas.openxmlformats.org/officeDocument/2006/relationships/image" Target="../media/image60.png"/><Relationship Id="rId7" Type="http://schemas.openxmlformats.org/officeDocument/2006/relationships/image" Target="../media/image63.png"/><Relationship Id="rId8" Type="http://schemas.openxmlformats.org/officeDocument/2006/relationships/image" Target="../media/image55.png"/><Relationship Id="rId11" Type="http://schemas.openxmlformats.org/officeDocument/2006/relationships/image" Target="../media/image173.png"/><Relationship Id="rId10" Type="http://schemas.openxmlformats.org/officeDocument/2006/relationships/image" Target="../media/image64.pn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9.png"/><Relationship Id="rId22" Type="http://schemas.openxmlformats.org/officeDocument/2006/relationships/image" Target="../media/image205.png"/><Relationship Id="rId21" Type="http://schemas.openxmlformats.org/officeDocument/2006/relationships/image" Target="../media/image203.png"/><Relationship Id="rId24" Type="http://schemas.openxmlformats.org/officeDocument/2006/relationships/image" Target="../media/image210.png"/><Relationship Id="rId23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Relationship Id="rId26" Type="http://schemas.openxmlformats.org/officeDocument/2006/relationships/image" Target="../media/image213.png"/><Relationship Id="rId25" Type="http://schemas.openxmlformats.org/officeDocument/2006/relationships/image" Target="../media/image236.png"/><Relationship Id="rId28" Type="http://schemas.openxmlformats.org/officeDocument/2006/relationships/image" Target="../media/image225.png"/><Relationship Id="rId27" Type="http://schemas.openxmlformats.org/officeDocument/2006/relationships/image" Target="../media/image215.png"/><Relationship Id="rId5" Type="http://schemas.openxmlformats.org/officeDocument/2006/relationships/image" Target="../media/image180.png"/><Relationship Id="rId6" Type="http://schemas.openxmlformats.org/officeDocument/2006/relationships/image" Target="../media/image10.png"/><Relationship Id="rId29" Type="http://schemas.openxmlformats.org/officeDocument/2006/relationships/image" Target="../media/image230.png"/><Relationship Id="rId7" Type="http://schemas.openxmlformats.org/officeDocument/2006/relationships/image" Target="../media/image178.png"/><Relationship Id="rId8" Type="http://schemas.openxmlformats.org/officeDocument/2006/relationships/image" Target="../media/image177.png"/><Relationship Id="rId31" Type="http://schemas.openxmlformats.org/officeDocument/2006/relationships/image" Target="../media/image228.png"/><Relationship Id="rId30" Type="http://schemas.openxmlformats.org/officeDocument/2006/relationships/image" Target="../media/image226.png"/><Relationship Id="rId11" Type="http://schemas.openxmlformats.org/officeDocument/2006/relationships/image" Target="../media/image182.png"/><Relationship Id="rId33" Type="http://schemas.openxmlformats.org/officeDocument/2006/relationships/image" Target="../media/image235.png"/><Relationship Id="rId10" Type="http://schemas.openxmlformats.org/officeDocument/2006/relationships/image" Target="../media/image184.png"/><Relationship Id="rId32" Type="http://schemas.openxmlformats.org/officeDocument/2006/relationships/image" Target="../media/image231.png"/><Relationship Id="rId13" Type="http://schemas.openxmlformats.org/officeDocument/2006/relationships/image" Target="../media/image183.png"/><Relationship Id="rId12" Type="http://schemas.openxmlformats.org/officeDocument/2006/relationships/image" Target="../media/image181.png"/><Relationship Id="rId15" Type="http://schemas.openxmlformats.org/officeDocument/2006/relationships/image" Target="../media/image190.png"/><Relationship Id="rId14" Type="http://schemas.openxmlformats.org/officeDocument/2006/relationships/image" Target="../media/image185.png"/><Relationship Id="rId17" Type="http://schemas.openxmlformats.org/officeDocument/2006/relationships/image" Target="../media/image197.png"/><Relationship Id="rId16" Type="http://schemas.openxmlformats.org/officeDocument/2006/relationships/image" Target="../media/image193.png"/><Relationship Id="rId19" Type="http://schemas.openxmlformats.org/officeDocument/2006/relationships/image" Target="../media/image194.png"/><Relationship Id="rId18" Type="http://schemas.openxmlformats.org/officeDocument/2006/relationships/image" Target="../media/image195.png"/></Relationships>
</file>

<file path=ppt/slides/_rels/slide2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8.png"/><Relationship Id="rId22" Type="http://schemas.openxmlformats.org/officeDocument/2006/relationships/image" Target="../media/image268.png"/><Relationship Id="rId21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227.png"/><Relationship Id="rId9" Type="http://schemas.openxmlformats.org/officeDocument/2006/relationships/image" Target="../media/image242.png"/><Relationship Id="rId5" Type="http://schemas.openxmlformats.org/officeDocument/2006/relationships/image" Target="../media/image180.png"/><Relationship Id="rId6" Type="http://schemas.openxmlformats.org/officeDocument/2006/relationships/image" Target="../media/image10.png"/><Relationship Id="rId7" Type="http://schemas.openxmlformats.org/officeDocument/2006/relationships/image" Target="../media/image246.png"/><Relationship Id="rId8" Type="http://schemas.openxmlformats.org/officeDocument/2006/relationships/image" Target="../media/image243.png"/><Relationship Id="rId11" Type="http://schemas.openxmlformats.org/officeDocument/2006/relationships/image" Target="../media/image239.png"/><Relationship Id="rId10" Type="http://schemas.openxmlformats.org/officeDocument/2006/relationships/image" Target="../media/image247.png"/><Relationship Id="rId13" Type="http://schemas.openxmlformats.org/officeDocument/2006/relationships/image" Target="../media/image244.png"/><Relationship Id="rId12" Type="http://schemas.openxmlformats.org/officeDocument/2006/relationships/image" Target="../media/image237.png"/><Relationship Id="rId15" Type="http://schemas.openxmlformats.org/officeDocument/2006/relationships/image" Target="../media/image241.png"/><Relationship Id="rId14" Type="http://schemas.openxmlformats.org/officeDocument/2006/relationships/image" Target="../media/image240.png"/><Relationship Id="rId17" Type="http://schemas.openxmlformats.org/officeDocument/2006/relationships/image" Target="../media/image250.png"/><Relationship Id="rId16" Type="http://schemas.openxmlformats.org/officeDocument/2006/relationships/image" Target="../media/image256.png"/><Relationship Id="rId19" Type="http://schemas.openxmlformats.org/officeDocument/2006/relationships/image" Target="../media/image255.png"/><Relationship Id="rId18" Type="http://schemas.openxmlformats.org/officeDocument/2006/relationships/image" Target="../media/image2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52.png"/><Relationship Id="rId9" Type="http://schemas.openxmlformats.org/officeDocument/2006/relationships/image" Target="../media/image270.png"/><Relationship Id="rId5" Type="http://schemas.openxmlformats.org/officeDocument/2006/relationships/image" Target="../media/image56.png"/><Relationship Id="rId6" Type="http://schemas.openxmlformats.org/officeDocument/2006/relationships/image" Target="../media/image60.png"/><Relationship Id="rId7" Type="http://schemas.openxmlformats.org/officeDocument/2006/relationships/image" Target="../media/image63.png"/><Relationship Id="rId8" Type="http://schemas.openxmlformats.org/officeDocument/2006/relationships/image" Target="../media/image55.png"/><Relationship Id="rId11" Type="http://schemas.openxmlformats.org/officeDocument/2006/relationships/image" Target="../media/image267.png"/><Relationship Id="rId10" Type="http://schemas.openxmlformats.org/officeDocument/2006/relationships/image" Target="../media/image6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263.png"/><Relationship Id="rId5" Type="http://schemas.openxmlformats.org/officeDocument/2006/relationships/image" Target="../media/image279.png"/><Relationship Id="rId6" Type="http://schemas.openxmlformats.org/officeDocument/2006/relationships/image" Target="../media/image269.png"/><Relationship Id="rId7" Type="http://schemas.openxmlformats.org/officeDocument/2006/relationships/image" Target="../media/image28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264.png"/><Relationship Id="rId5" Type="http://schemas.openxmlformats.org/officeDocument/2006/relationships/image" Target="../media/image279.png"/><Relationship Id="rId6" Type="http://schemas.openxmlformats.org/officeDocument/2006/relationships/image" Target="../media/image269.png"/><Relationship Id="rId7" Type="http://schemas.openxmlformats.org/officeDocument/2006/relationships/image" Target="../media/image28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274.png"/><Relationship Id="rId5" Type="http://schemas.openxmlformats.org/officeDocument/2006/relationships/image" Target="../media/image279.png"/><Relationship Id="rId6" Type="http://schemas.openxmlformats.org/officeDocument/2006/relationships/image" Target="../media/image269.png"/><Relationship Id="rId7" Type="http://schemas.openxmlformats.org/officeDocument/2006/relationships/image" Target="../media/image28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274.png"/><Relationship Id="rId5" Type="http://schemas.openxmlformats.org/officeDocument/2006/relationships/image" Target="../media/image279.png"/><Relationship Id="rId6" Type="http://schemas.openxmlformats.org/officeDocument/2006/relationships/image" Target="../media/image269.png"/><Relationship Id="rId7" Type="http://schemas.openxmlformats.org/officeDocument/2006/relationships/image" Target="../media/image29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292.png"/><Relationship Id="rId5" Type="http://schemas.openxmlformats.org/officeDocument/2006/relationships/image" Target="../media/image279.png"/><Relationship Id="rId6" Type="http://schemas.openxmlformats.org/officeDocument/2006/relationships/image" Target="../media/image269.png"/><Relationship Id="rId7" Type="http://schemas.openxmlformats.org/officeDocument/2006/relationships/image" Target="../media/image300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48.png"/><Relationship Id="rId22" Type="http://schemas.openxmlformats.org/officeDocument/2006/relationships/image" Target="../media/image44.png"/><Relationship Id="rId21" Type="http://schemas.openxmlformats.org/officeDocument/2006/relationships/image" Target="../media/image40.png"/><Relationship Id="rId24" Type="http://schemas.openxmlformats.org/officeDocument/2006/relationships/image" Target="../media/image42.png"/><Relationship Id="rId23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26" Type="http://schemas.openxmlformats.org/officeDocument/2006/relationships/image" Target="../media/image53.png"/><Relationship Id="rId25" Type="http://schemas.openxmlformats.org/officeDocument/2006/relationships/image" Target="../media/image47.png"/><Relationship Id="rId28" Type="http://schemas.openxmlformats.org/officeDocument/2006/relationships/image" Target="../media/image10.png"/><Relationship Id="rId27" Type="http://schemas.openxmlformats.org/officeDocument/2006/relationships/image" Target="../media/image46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Relationship Id="rId7" Type="http://schemas.openxmlformats.org/officeDocument/2006/relationships/image" Target="../media/image32.png"/><Relationship Id="rId8" Type="http://schemas.openxmlformats.org/officeDocument/2006/relationships/image" Target="../media/image35.png"/><Relationship Id="rId11" Type="http://schemas.openxmlformats.org/officeDocument/2006/relationships/image" Target="../media/image41.png"/><Relationship Id="rId10" Type="http://schemas.openxmlformats.org/officeDocument/2006/relationships/image" Target="../media/image33.png"/><Relationship Id="rId13" Type="http://schemas.openxmlformats.org/officeDocument/2006/relationships/image" Target="../media/image54.png"/><Relationship Id="rId12" Type="http://schemas.openxmlformats.org/officeDocument/2006/relationships/image" Target="../media/image36.png"/><Relationship Id="rId15" Type="http://schemas.openxmlformats.org/officeDocument/2006/relationships/image" Target="../media/image50.png"/><Relationship Id="rId14" Type="http://schemas.openxmlformats.org/officeDocument/2006/relationships/image" Target="../media/image49.png"/><Relationship Id="rId17" Type="http://schemas.openxmlformats.org/officeDocument/2006/relationships/image" Target="../media/image45.png"/><Relationship Id="rId16" Type="http://schemas.openxmlformats.org/officeDocument/2006/relationships/image" Target="../media/image43.png"/><Relationship Id="rId19" Type="http://schemas.openxmlformats.org/officeDocument/2006/relationships/image" Target="../media/image37.png"/><Relationship Id="rId18" Type="http://schemas.openxmlformats.org/officeDocument/2006/relationships/image" Target="../media/image3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304.png"/><Relationship Id="rId5" Type="http://schemas.openxmlformats.org/officeDocument/2006/relationships/image" Target="../media/image279.png"/><Relationship Id="rId6" Type="http://schemas.openxmlformats.org/officeDocument/2006/relationships/image" Target="../media/image269.png"/><Relationship Id="rId7" Type="http://schemas.openxmlformats.org/officeDocument/2006/relationships/image" Target="../media/image29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299.png"/><Relationship Id="rId9" Type="http://schemas.openxmlformats.org/officeDocument/2006/relationships/image" Target="../media/image309.png"/><Relationship Id="rId5" Type="http://schemas.openxmlformats.org/officeDocument/2006/relationships/image" Target="../media/image303.png"/><Relationship Id="rId6" Type="http://schemas.openxmlformats.org/officeDocument/2006/relationships/image" Target="../media/image279.png"/><Relationship Id="rId7" Type="http://schemas.openxmlformats.org/officeDocument/2006/relationships/image" Target="../media/image269.png"/><Relationship Id="rId8" Type="http://schemas.openxmlformats.org/officeDocument/2006/relationships/image" Target="../media/image30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307.png"/><Relationship Id="rId5" Type="http://schemas.openxmlformats.org/officeDocument/2006/relationships/image" Target="../media/image311.png"/><Relationship Id="rId6" Type="http://schemas.openxmlformats.org/officeDocument/2006/relationships/image" Target="../media/image279.png"/><Relationship Id="rId7" Type="http://schemas.openxmlformats.org/officeDocument/2006/relationships/image" Target="../media/image26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313.png"/><Relationship Id="rId5" Type="http://schemas.openxmlformats.org/officeDocument/2006/relationships/image" Target="../media/image279.png"/><Relationship Id="rId6" Type="http://schemas.openxmlformats.org/officeDocument/2006/relationships/image" Target="../media/image269.png"/><Relationship Id="rId7" Type="http://schemas.openxmlformats.org/officeDocument/2006/relationships/image" Target="../media/image3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310.png"/><Relationship Id="rId9" Type="http://schemas.openxmlformats.org/officeDocument/2006/relationships/image" Target="../media/image322.png"/><Relationship Id="rId5" Type="http://schemas.openxmlformats.org/officeDocument/2006/relationships/image" Target="../media/image279.png"/><Relationship Id="rId6" Type="http://schemas.openxmlformats.org/officeDocument/2006/relationships/image" Target="../media/image269.png"/><Relationship Id="rId7" Type="http://schemas.openxmlformats.org/officeDocument/2006/relationships/image" Target="../media/image319.png"/><Relationship Id="rId8" Type="http://schemas.openxmlformats.org/officeDocument/2006/relationships/image" Target="../media/image3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325.png"/><Relationship Id="rId5" Type="http://schemas.openxmlformats.org/officeDocument/2006/relationships/image" Target="../media/image318.png"/><Relationship Id="rId6" Type="http://schemas.openxmlformats.org/officeDocument/2006/relationships/image" Target="../media/image279.png"/><Relationship Id="rId7" Type="http://schemas.openxmlformats.org/officeDocument/2006/relationships/image" Target="../media/image26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Relationship Id="rId6" Type="http://schemas.openxmlformats.org/officeDocument/2006/relationships/image" Target="../media/image279.png"/><Relationship Id="rId7" Type="http://schemas.openxmlformats.org/officeDocument/2006/relationships/image" Target="../media/image26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image" Target="../media/image333.png"/><Relationship Id="rId9" Type="http://schemas.openxmlformats.org/officeDocument/2006/relationships/image" Target="../media/image340.png"/><Relationship Id="rId5" Type="http://schemas.openxmlformats.org/officeDocument/2006/relationships/image" Target="../media/image279.png"/><Relationship Id="rId6" Type="http://schemas.openxmlformats.org/officeDocument/2006/relationships/image" Target="../media/image269.png"/><Relationship Id="rId7" Type="http://schemas.openxmlformats.org/officeDocument/2006/relationships/image" Target="../media/image343.png"/><Relationship Id="rId8" Type="http://schemas.openxmlformats.org/officeDocument/2006/relationships/image" Target="../media/image3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341.png"/><Relationship Id="rId5" Type="http://schemas.openxmlformats.org/officeDocument/2006/relationships/image" Target="../media/image345.png"/><Relationship Id="rId6" Type="http://schemas.openxmlformats.org/officeDocument/2006/relationships/image" Target="../media/image279.png"/><Relationship Id="rId7" Type="http://schemas.openxmlformats.org/officeDocument/2006/relationships/image" Target="../media/image26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Relationship Id="rId4" Type="http://schemas.openxmlformats.org/officeDocument/2006/relationships/image" Target="../media/image349.png"/><Relationship Id="rId9" Type="http://schemas.openxmlformats.org/officeDocument/2006/relationships/image" Target="../media/image269.png"/><Relationship Id="rId5" Type="http://schemas.openxmlformats.org/officeDocument/2006/relationships/image" Target="../media/image335.png"/><Relationship Id="rId6" Type="http://schemas.openxmlformats.org/officeDocument/2006/relationships/image" Target="../media/image348.png"/><Relationship Id="rId7" Type="http://schemas.openxmlformats.org/officeDocument/2006/relationships/image" Target="../media/image344.png"/><Relationship Id="rId8" Type="http://schemas.openxmlformats.org/officeDocument/2006/relationships/image" Target="../media/image279.png"/><Relationship Id="rId11" Type="http://schemas.openxmlformats.org/officeDocument/2006/relationships/image" Target="../media/image350.png"/><Relationship Id="rId10" Type="http://schemas.openxmlformats.org/officeDocument/2006/relationships/image" Target="../media/image352.png"/><Relationship Id="rId13" Type="http://schemas.openxmlformats.org/officeDocument/2006/relationships/image" Target="../media/image355.png"/><Relationship Id="rId12" Type="http://schemas.openxmlformats.org/officeDocument/2006/relationships/image" Target="../media/image3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2.png"/><Relationship Id="rId9" Type="http://schemas.openxmlformats.org/officeDocument/2006/relationships/image" Target="../media/image62.png"/><Relationship Id="rId5" Type="http://schemas.openxmlformats.org/officeDocument/2006/relationships/image" Target="../media/image56.png"/><Relationship Id="rId6" Type="http://schemas.openxmlformats.org/officeDocument/2006/relationships/image" Target="../media/image60.png"/><Relationship Id="rId7" Type="http://schemas.openxmlformats.org/officeDocument/2006/relationships/image" Target="../media/image63.png"/><Relationship Id="rId8" Type="http://schemas.openxmlformats.org/officeDocument/2006/relationships/image" Target="../media/image55.png"/><Relationship Id="rId11" Type="http://schemas.openxmlformats.org/officeDocument/2006/relationships/image" Target="../media/image68.png"/><Relationship Id="rId10" Type="http://schemas.openxmlformats.org/officeDocument/2006/relationships/image" Target="../media/image6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Relationship Id="rId4" Type="http://schemas.openxmlformats.org/officeDocument/2006/relationships/image" Target="../media/image356.png"/><Relationship Id="rId5" Type="http://schemas.openxmlformats.org/officeDocument/2006/relationships/image" Target="../media/image366.png"/><Relationship Id="rId6" Type="http://schemas.openxmlformats.org/officeDocument/2006/relationships/image" Target="../media/image279.png"/><Relationship Id="rId7" Type="http://schemas.openxmlformats.org/officeDocument/2006/relationships/image" Target="../media/image26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Relationship Id="rId4" Type="http://schemas.openxmlformats.org/officeDocument/2006/relationships/image" Target="../media/image359.png"/><Relationship Id="rId5" Type="http://schemas.openxmlformats.org/officeDocument/2006/relationships/image" Target="../media/image385.png"/><Relationship Id="rId6" Type="http://schemas.openxmlformats.org/officeDocument/2006/relationships/image" Target="../media/image279.png"/><Relationship Id="rId7" Type="http://schemas.openxmlformats.org/officeDocument/2006/relationships/image" Target="../media/image26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Relationship Id="rId4" Type="http://schemas.openxmlformats.org/officeDocument/2006/relationships/image" Target="../media/image362.png"/><Relationship Id="rId9" Type="http://schemas.openxmlformats.org/officeDocument/2006/relationships/image" Target="../media/image364.png"/><Relationship Id="rId5" Type="http://schemas.openxmlformats.org/officeDocument/2006/relationships/image" Target="../media/image279.png"/><Relationship Id="rId6" Type="http://schemas.openxmlformats.org/officeDocument/2006/relationships/image" Target="../media/image269.png"/><Relationship Id="rId7" Type="http://schemas.openxmlformats.org/officeDocument/2006/relationships/image" Target="../media/image368.png"/><Relationship Id="rId8" Type="http://schemas.openxmlformats.org/officeDocument/2006/relationships/image" Target="../media/image369.png"/><Relationship Id="rId10" Type="http://schemas.openxmlformats.org/officeDocument/2006/relationships/image" Target="../media/image38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Relationship Id="rId4" Type="http://schemas.openxmlformats.org/officeDocument/2006/relationships/image" Target="../media/image373.png"/><Relationship Id="rId5" Type="http://schemas.openxmlformats.org/officeDocument/2006/relationships/image" Target="../media/image279.png"/><Relationship Id="rId6" Type="http://schemas.openxmlformats.org/officeDocument/2006/relationships/image" Target="../media/image269.png"/><Relationship Id="rId7" Type="http://schemas.openxmlformats.org/officeDocument/2006/relationships/image" Target="../media/image39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Relationship Id="rId4" Type="http://schemas.openxmlformats.org/officeDocument/2006/relationships/image" Target="../media/image377.png"/><Relationship Id="rId9" Type="http://schemas.openxmlformats.org/officeDocument/2006/relationships/image" Target="../media/image383.png"/><Relationship Id="rId5" Type="http://schemas.openxmlformats.org/officeDocument/2006/relationships/image" Target="../media/image279.png"/><Relationship Id="rId6" Type="http://schemas.openxmlformats.org/officeDocument/2006/relationships/image" Target="../media/image269.png"/><Relationship Id="rId7" Type="http://schemas.openxmlformats.org/officeDocument/2006/relationships/image" Target="../media/image380.png"/><Relationship Id="rId8" Type="http://schemas.openxmlformats.org/officeDocument/2006/relationships/image" Target="../media/image381.png"/><Relationship Id="rId11" Type="http://schemas.openxmlformats.org/officeDocument/2006/relationships/image" Target="../media/image386.png"/><Relationship Id="rId10" Type="http://schemas.openxmlformats.org/officeDocument/2006/relationships/image" Target="../media/image384.png"/><Relationship Id="rId13" Type="http://schemas.openxmlformats.org/officeDocument/2006/relationships/image" Target="../media/image395.png"/><Relationship Id="rId12" Type="http://schemas.openxmlformats.org/officeDocument/2006/relationships/image" Target="../media/image352.png"/><Relationship Id="rId15" Type="http://schemas.openxmlformats.org/officeDocument/2006/relationships/image" Target="../media/image401.png"/><Relationship Id="rId14" Type="http://schemas.openxmlformats.org/officeDocument/2006/relationships/image" Target="../media/image3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Relationship Id="rId4" Type="http://schemas.openxmlformats.org/officeDocument/2006/relationships/image" Target="../media/image388.png"/><Relationship Id="rId5" Type="http://schemas.openxmlformats.org/officeDocument/2006/relationships/image" Target="../media/image279.png"/><Relationship Id="rId6" Type="http://schemas.openxmlformats.org/officeDocument/2006/relationships/image" Target="../media/image269.png"/><Relationship Id="rId7" Type="http://schemas.openxmlformats.org/officeDocument/2006/relationships/image" Target="../media/image39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Relationship Id="rId4" Type="http://schemas.openxmlformats.org/officeDocument/2006/relationships/image" Target="../media/image412.png"/><Relationship Id="rId5" Type="http://schemas.openxmlformats.org/officeDocument/2006/relationships/image" Target="../media/image279.png"/><Relationship Id="rId6" Type="http://schemas.openxmlformats.org/officeDocument/2006/relationships/image" Target="../media/image269.png"/><Relationship Id="rId7" Type="http://schemas.openxmlformats.org/officeDocument/2006/relationships/image" Target="../media/image41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Relationship Id="rId4" Type="http://schemas.openxmlformats.org/officeDocument/2006/relationships/image" Target="../media/image403.png"/><Relationship Id="rId5" Type="http://schemas.openxmlformats.org/officeDocument/2006/relationships/image" Target="../media/image407.png"/><Relationship Id="rId6" Type="http://schemas.openxmlformats.org/officeDocument/2006/relationships/image" Target="../media/image279.png"/><Relationship Id="rId7" Type="http://schemas.openxmlformats.org/officeDocument/2006/relationships/image" Target="../media/image26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.png"/><Relationship Id="rId4" Type="http://schemas.openxmlformats.org/officeDocument/2006/relationships/image" Target="../media/image404.png"/><Relationship Id="rId5" Type="http://schemas.openxmlformats.org/officeDocument/2006/relationships/image" Target="../media/image415.png"/><Relationship Id="rId6" Type="http://schemas.openxmlformats.org/officeDocument/2006/relationships/image" Target="../media/image279.png"/><Relationship Id="rId7" Type="http://schemas.openxmlformats.org/officeDocument/2006/relationships/image" Target="../media/image26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.png"/><Relationship Id="rId4" Type="http://schemas.openxmlformats.org/officeDocument/2006/relationships/image" Target="../media/image420.png"/><Relationship Id="rId5" Type="http://schemas.openxmlformats.org/officeDocument/2006/relationships/image" Target="../media/image417.png"/><Relationship Id="rId6" Type="http://schemas.openxmlformats.org/officeDocument/2006/relationships/image" Target="../media/image279.png"/><Relationship Id="rId7" Type="http://schemas.openxmlformats.org/officeDocument/2006/relationships/image" Target="../media/image26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6.png"/><Relationship Id="rId9" Type="http://schemas.openxmlformats.org/officeDocument/2006/relationships/image" Target="../media/image10.png"/><Relationship Id="rId5" Type="http://schemas.openxmlformats.org/officeDocument/2006/relationships/image" Target="../media/image61.png"/><Relationship Id="rId6" Type="http://schemas.openxmlformats.org/officeDocument/2006/relationships/image" Target="../media/image67.png"/><Relationship Id="rId7" Type="http://schemas.openxmlformats.org/officeDocument/2006/relationships/image" Target="../media/image80.png"/><Relationship Id="rId8" Type="http://schemas.openxmlformats.org/officeDocument/2006/relationships/image" Target="../media/image7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.png"/><Relationship Id="rId4" Type="http://schemas.openxmlformats.org/officeDocument/2006/relationships/image" Target="../media/image423.png"/><Relationship Id="rId9" Type="http://schemas.openxmlformats.org/officeDocument/2006/relationships/image" Target="../media/image426.png"/><Relationship Id="rId5" Type="http://schemas.openxmlformats.org/officeDocument/2006/relationships/image" Target="../media/image422.png"/><Relationship Id="rId6" Type="http://schemas.openxmlformats.org/officeDocument/2006/relationships/image" Target="../media/image279.png"/><Relationship Id="rId7" Type="http://schemas.openxmlformats.org/officeDocument/2006/relationships/image" Target="../media/image269.png"/><Relationship Id="rId8" Type="http://schemas.openxmlformats.org/officeDocument/2006/relationships/image" Target="../media/image421.png"/><Relationship Id="rId11" Type="http://schemas.openxmlformats.org/officeDocument/2006/relationships/image" Target="../media/image428.png"/><Relationship Id="rId10" Type="http://schemas.openxmlformats.org/officeDocument/2006/relationships/image" Target="../media/image352.png"/><Relationship Id="rId13" Type="http://schemas.openxmlformats.org/officeDocument/2006/relationships/image" Target="../media/image425.png"/><Relationship Id="rId12" Type="http://schemas.openxmlformats.org/officeDocument/2006/relationships/image" Target="../media/image3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.png"/><Relationship Id="rId4" Type="http://schemas.openxmlformats.org/officeDocument/2006/relationships/image" Target="../media/image429.png"/><Relationship Id="rId9" Type="http://schemas.openxmlformats.org/officeDocument/2006/relationships/image" Target="../media/image440.png"/><Relationship Id="rId5" Type="http://schemas.openxmlformats.org/officeDocument/2006/relationships/image" Target="../media/image430.png"/><Relationship Id="rId6" Type="http://schemas.openxmlformats.org/officeDocument/2006/relationships/image" Target="../media/image279.png"/><Relationship Id="rId7" Type="http://schemas.openxmlformats.org/officeDocument/2006/relationships/image" Target="../media/image269.png"/><Relationship Id="rId8" Type="http://schemas.openxmlformats.org/officeDocument/2006/relationships/image" Target="../media/image433.png"/><Relationship Id="rId11" Type="http://schemas.openxmlformats.org/officeDocument/2006/relationships/image" Target="../media/image428.png"/><Relationship Id="rId10" Type="http://schemas.openxmlformats.org/officeDocument/2006/relationships/image" Target="../media/image352.png"/><Relationship Id="rId13" Type="http://schemas.openxmlformats.org/officeDocument/2006/relationships/image" Target="../media/image425.png"/><Relationship Id="rId12" Type="http://schemas.openxmlformats.org/officeDocument/2006/relationships/image" Target="../media/image36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.png"/><Relationship Id="rId4" Type="http://schemas.openxmlformats.org/officeDocument/2006/relationships/image" Target="../media/image450.png"/><Relationship Id="rId9" Type="http://schemas.openxmlformats.org/officeDocument/2006/relationships/image" Target="../media/image352.png"/><Relationship Id="rId5" Type="http://schemas.openxmlformats.org/officeDocument/2006/relationships/image" Target="../media/image444.png"/><Relationship Id="rId6" Type="http://schemas.openxmlformats.org/officeDocument/2006/relationships/image" Target="../media/image441.png"/><Relationship Id="rId7" Type="http://schemas.openxmlformats.org/officeDocument/2006/relationships/image" Target="../media/image279.png"/><Relationship Id="rId8" Type="http://schemas.openxmlformats.org/officeDocument/2006/relationships/image" Target="../media/image269.png"/><Relationship Id="rId11" Type="http://schemas.openxmlformats.org/officeDocument/2006/relationships/image" Target="../media/image360.png"/><Relationship Id="rId10" Type="http://schemas.openxmlformats.org/officeDocument/2006/relationships/image" Target="../media/image448.png"/><Relationship Id="rId12" Type="http://schemas.openxmlformats.org/officeDocument/2006/relationships/image" Target="../media/image44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.png"/><Relationship Id="rId4" Type="http://schemas.openxmlformats.org/officeDocument/2006/relationships/image" Target="../media/image456.png"/><Relationship Id="rId9" Type="http://schemas.openxmlformats.org/officeDocument/2006/relationships/image" Target="../media/image452.png"/><Relationship Id="rId5" Type="http://schemas.openxmlformats.org/officeDocument/2006/relationships/image" Target="../media/image459.png"/><Relationship Id="rId6" Type="http://schemas.openxmlformats.org/officeDocument/2006/relationships/image" Target="../media/image279.png"/><Relationship Id="rId7" Type="http://schemas.openxmlformats.org/officeDocument/2006/relationships/image" Target="../media/image269.png"/><Relationship Id="rId8" Type="http://schemas.openxmlformats.org/officeDocument/2006/relationships/image" Target="../media/image461.png"/><Relationship Id="rId10" Type="http://schemas.openxmlformats.org/officeDocument/2006/relationships/image" Target="../media/image4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.png"/><Relationship Id="rId4" Type="http://schemas.openxmlformats.org/officeDocument/2006/relationships/image" Target="../media/image466.png"/><Relationship Id="rId9" Type="http://schemas.openxmlformats.org/officeDocument/2006/relationships/image" Target="../media/image463.png"/><Relationship Id="rId5" Type="http://schemas.openxmlformats.org/officeDocument/2006/relationships/image" Target="../media/image279.png"/><Relationship Id="rId6" Type="http://schemas.openxmlformats.org/officeDocument/2006/relationships/image" Target="../media/image269.png"/><Relationship Id="rId7" Type="http://schemas.openxmlformats.org/officeDocument/2006/relationships/image" Target="../media/image481.png"/><Relationship Id="rId8" Type="http://schemas.openxmlformats.org/officeDocument/2006/relationships/image" Target="../media/image464.png"/><Relationship Id="rId11" Type="http://schemas.openxmlformats.org/officeDocument/2006/relationships/image" Target="../media/image468.png"/><Relationship Id="rId10" Type="http://schemas.openxmlformats.org/officeDocument/2006/relationships/image" Target="../media/image47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.png"/><Relationship Id="rId4" Type="http://schemas.openxmlformats.org/officeDocument/2006/relationships/image" Target="../media/image471.png"/><Relationship Id="rId9" Type="http://schemas.openxmlformats.org/officeDocument/2006/relationships/image" Target="../media/image463.png"/><Relationship Id="rId5" Type="http://schemas.openxmlformats.org/officeDocument/2006/relationships/image" Target="../media/image477.png"/><Relationship Id="rId6" Type="http://schemas.openxmlformats.org/officeDocument/2006/relationships/image" Target="../media/image279.png"/><Relationship Id="rId7" Type="http://schemas.openxmlformats.org/officeDocument/2006/relationships/image" Target="../media/image269.png"/><Relationship Id="rId8" Type="http://schemas.openxmlformats.org/officeDocument/2006/relationships/image" Target="../media/image47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.png"/><Relationship Id="rId4" Type="http://schemas.openxmlformats.org/officeDocument/2006/relationships/image" Target="../media/image479.png"/><Relationship Id="rId9" Type="http://schemas.openxmlformats.org/officeDocument/2006/relationships/image" Target="../media/image463.png"/><Relationship Id="rId5" Type="http://schemas.openxmlformats.org/officeDocument/2006/relationships/image" Target="../media/image279.png"/><Relationship Id="rId6" Type="http://schemas.openxmlformats.org/officeDocument/2006/relationships/image" Target="../media/image269.png"/><Relationship Id="rId7" Type="http://schemas.openxmlformats.org/officeDocument/2006/relationships/image" Target="../media/image490.png"/><Relationship Id="rId8" Type="http://schemas.openxmlformats.org/officeDocument/2006/relationships/image" Target="../media/image50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.png"/><Relationship Id="rId4" Type="http://schemas.openxmlformats.org/officeDocument/2006/relationships/image" Target="../media/image480.png"/><Relationship Id="rId9" Type="http://schemas.openxmlformats.org/officeDocument/2006/relationships/image" Target="../media/image487.png"/><Relationship Id="rId5" Type="http://schemas.openxmlformats.org/officeDocument/2006/relationships/image" Target="../media/image279.png"/><Relationship Id="rId6" Type="http://schemas.openxmlformats.org/officeDocument/2006/relationships/image" Target="../media/image269.png"/><Relationship Id="rId7" Type="http://schemas.openxmlformats.org/officeDocument/2006/relationships/image" Target="../media/image496.png"/><Relationship Id="rId8" Type="http://schemas.openxmlformats.org/officeDocument/2006/relationships/image" Target="../media/image49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.png"/><Relationship Id="rId4" Type="http://schemas.openxmlformats.org/officeDocument/2006/relationships/image" Target="../media/image501.png"/><Relationship Id="rId9" Type="http://schemas.openxmlformats.org/officeDocument/2006/relationships/image" Target="../media/image489.png"/><Relationship Id="rId5" Type="http://schemas.openxmlformats.org/officeDocument/2006/relationships/image" Target="../media/image279.png"/><Relationship Id="rId6" Type="http://schemas.openxmlformats.org/officeDocument/2006/relationships/image" Target="../media/image269.png"/><Relationship Id="rId7" Type="http://schemas.openxmlformats.org/officeDocument/2006/relationships/image" Target="../media/image503.png"/><Relationship Id="rId8" Type="http://schemas.openxmlformats.org/officeDocument/2006/relationships/image" Target="../media/image49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.png"/><Relationship Id="rId4" Type="http://schemas.openxmlformats.org/officeDocument/2006/relationships/image" Target="../media/image502.png"/><Relationship Id="rId5" Type="http://schemas.openxmlformats.org/officeDocument/2006/relationships/image" Target="../media/image279.png"/><Relationship Id="rId6" Type="http://schemas.openxmlformats.org/officeDocument/2006/relationships/image" Target="../media/image269.png"/><Relationship Id="rId7" Type="http://schemas.openxmlformats.org/officeDocument/2006/relationships/image" Target="../media/image50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6.png"/><Relationship Id="rId5" Type="http://schemas.openxmlformats.org/officeDocument/2006/relationships/image" Target="../media/image77.png"/><Relationship Id="rId6" Type="http://schemas.openxmlformats.org/officeDocument/2006/relationships/image" Target="../media/image76.png"/><Relationship Id="rId7" Type="http://schemas.openxmlformats.org/officeDocument/2006/relationships/image" Target="../media/image10.png"/><Relationship Id="rId8" Type="http://schemas.openxmlformats.org/officeDocument/2006/relationships/image" Target="../media/image7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.png"/><Relationship Id="rId4" Type="http://schemas.openxmlformats.org/officeDocument/2006/relationships/image" Target="../media/image519.png"/><Relationship Id="rId5" Type="http://schemas.openxmlformats.org/officeDocument/2006/relationships/image" Target="../media/image497.png"/><Relationship Id="rId6" Type="http://schemas.openxmlformats.org/officeDocument/2006/relationships/image" Target="../media/image279.png"/><Relationship Id="rId7" Type="http://schemas.openxmlformats.org/officeDocument/2006/relationships/image" Target="../media/image26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.png"/><Relationship Id="rId4" Type="http://schemas.openxmlformats.org/officeDocument/2006/relationships/image" Target="../media/image533.png"/><Relationship Id="rId9" Type="http://schemas.openxmlformats.org/officeDocument/2006/relationships/image" Target="../media/image514.png"/><Relationship Id="rId5" Type="http://schemas.openxmlformats.org/officeDocument/2006/relationships/image" Target="../media/image279.png"/><Relationship Id="rId6" Type="http://schemas.openxmlformats.org/officeDocument/2006/relationships/image" Target="../media/image269.png"/><Relationship Id="rId7" Type="http://schemas.openxmlformats.org/officeDocument/2006/relationships/image" Target="../media/image512.png"/><Relationship Id="rId8" Type="http://schemas.openxmlformats.org/officeDocument/2006/relationships/image" Target="../media/image51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.png"/><Relationship Id="rId4" Type="http://schemas.openxmlformats.org/officeDocument/2006/relationships/image" Target="../media/image518.png"/><Relationship Id="rId5" Type="http://schemas.openxmlformats.org/officeDocument/2006/relationships/image" Target="../media/image279.png"/><Relationship Id="rId6" Type="http://schemas.openxmlformats.org/officeDocument/2006/relationships/image" Target="../media/image269.png"/><Relationship Id="rId7" Type="http://schemas.openxmlformats.org/officeDocument/2006/relationships/image" Target="../media/image52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.png"/><Relationship Id="rId4" Type="http://schemas.openxmlformats.org/officeDocument/2006/relationships/image" Target="../media/image521.png"/><Relationship Id="rId5" Type="http://schemas.openxmlformats.org/officeDocument/2006/relationships/image" Target="../media/image526.png"/><Relationship Id="rId6" Type="http://schemas.openxmlformats.org/officeDocument/2006/relationships/image" Target="../media/image279.png"/><Relationship Id="rId7" Type="http://schemas.openxmlformats.org/officeDocument/2006/relationships/image" Target="../media/image26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.png"/><Relationship Id="rId4" Type="http://schemas.openxmlformats.org/officeDocument/2006/relationships/image" Target="../media/image520.png"/><Relationship Id="rId5" Type="http://schemas.openxmlformats.org/officeDocument/2006/relationships/image" Target="../media/image530.png"/><Relationship Id="rId6" Type="http://schemas.openxmlformats.org/officeDocument/2006/relationships/image" Target="../media/image279.png"/><Relationship Id="rId7" Type="http://schemas.openxmlformats.org/officeDocument/2006/relationships/image" Target="../media/image26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.png"/><Relationship Id="rId4" Type="http://schemas.openxmlformats.org/officeDocument/2006/relationships/image" Target="../media/image535.png"/><Relationship Id="rId5" Type="http://schemas.openxmlformats.org/officeDocument/2006/relationships/image" Target="../media/image539.png"/><Relationship Id="rId6" Type="http://schemas.openxmlformats.org/officeDocument/2006/relationships/image" Target="../media/image279.png"/><Relationship Id="rId7" Type="http://schemas.openxmlformats.org/officeDocument/2006/relationships/image" Target="../media/image26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.png"/><Relationship Id="rId4" Type="http://schemas.openxmlformats.org/officeDocument/2006/relationships/image" Target="../media/image536.png"/><Relationship Id="rId5" Type="http://schemas.openxmlformats.org/officeDocument/2006/relationships/image" Target="../media/image531.png"/><Relationship Id="rId6" Type="http://schemas.openxmlformats.org/officeDocument/2006/relationships/image" Target="../media/image279.png"/><Relationship Id="rId7" Type="http://schemas.openxmlformats.org/officeDocument/2006/relationships/image" Target="../media/image26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.png"/><Relationship Id="rId4" Type="http://schemas.openxmlformats.org/officeDocument/2006/relationships/image" Target="../media/image546.png"/><Relationship Id="rId9" Type="http://schemas.openxmlformats.org/officeDocument/2006/relationships/image" Target="../media/image544.png"/><Relationship Id="rId5" Type="http://schemas.openxmlformats.org/officeDocument/2006/relationships/image" Target="../media/image542.png"/><Relationship Id="rId6" Type="http://schemas.openxmlformats.org/officeDocument/2006/relationships/image" Target="../media/image543.png"/><Relationship Id="rId7" Type="http://schemas.openxmlformats.org/officeDocument/2006/relationships/image" Target="../media/image540.png"/><Relationship Id="rId8" Type="http://schemas.openxmlformats.org/officeDocument/2006/relationships/image" Target="../media/image545.png"/><Relationship Id="rId10" Type="http://schemas.openxmlformats.org/officeDocument/2006/relationships/image" Target="../media/image5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6.png"/><Relationship Id="rId5" Type="http://schemas.openxmlformats.org/officeDocument/2006/relationships/image" Target="../media/image87.png"/><Relationship Id="rId6" Type="http://schemas.openxmlformats.org/officeDocument/2006/relationships/image" Target="../media/image76.png"/><Relationship Id="rId7" Type="http://schemas.openxmlformats.org/officeDocument/2006/relationships/image" Target="../media/image10.png"/><Relationship Id="rId8" Type="http://schemas.openxmlformats.org/officeDocument/2006/relationships/image" Target="../media/image8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6.png"/><Relationship Id="rId9" Type="http://schemas.openxmlformats.org/officeDocument/2006/relationships/image" Target="../media/image82.png"/><Relationship Id="rId5" Type="http://schemas.openxmlformats.org/officeDocument/2006/relationships/image" Target="../media/image85.png"/><Relationship Id="rId6" Type="http://schemas.openxmlformats.org/officeDocument/2006/relationships/image" Target="../media/image76.png"/><Relationship Id="rId7" Type="http://schemas.openxmlformats.org/officeDocument/2006/relationships/image" Target="../media/image10.png"/><Relationship Id="rId8" Type="http://schemas.openxmlformats.org/officeDocument/2006/relationships/image" Target="../media/image9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6.png"/><Relationship Id="rId5" Type="http://schemas.openxmlformats.org/officeDocument/2006/relationships/image" Target="../media/image96.png"/><Relationship Id="rId6" Type="http://schemas.openxmlformats.org/officeDocument/2006/relationships/image" Target="../media/image76.png"/><Relationship Id="rId7" Type="http://schemas.openxmlformats.org/officeDocument/2006/relationships/image" Target="../media/image10.png"/><Relationship Id="rId8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760000">
            <a:off x="-775429" y="6017197"/>
            <a:ext cx="3147140" cy="3009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700000">
            <a:off x="9281540" y="2131613"/>
            <a:ext cx="7847619" cy="75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740000">
            <a:off x="14775999" y="3628807"/>
            <a:ext cx="1916866" cy="2225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45498" y="3341877"/>
            <a:ext cx="5395517" cy="1613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620000">
            <a:off x="9910974" y="3783339"/>
            <a:ext cx="2414248" cy="479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587653" y="1308335"/>
            <a:ext cx="4494869" cy="7554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87402" y="6383219"/>
            <a:ext cx="4904883" cy="6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89637" y="3844297"/>
            <a:ext cx="7318964" cy="3520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7500000">
            <a:off x="2238093" y="-1751281"/>
            <a:ext cx="4108987" cy="392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6822382" y="9612829"/>
            <a:ext cx="445702" cy="42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55239" y="9625525"/>
            <a:ext cx="787159" cy="401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40667" y="1937046"/>
            <a:ext cx="19374000" cy="862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430" y="714052"/>
            <a:ext cx="5312728" cy="67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80191" y="9612829"/>
            <a:ext cx="1587930" cy="42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5239" y="9625525"/>
            <a:ext cx="787159" cy="40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18649" y="2816367"/>
            <a:ext cx="9848416" cy="6422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40667" y="1937046"/>
            <a:ext cx="19374000" cy="862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430" y="714052"/>
            <a:ext cx="7442090" cy="75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80191" y="9612829"/>
            <a:ext cx="1587930" cy="42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5239" y="9625525"/>
            <a:ext cx="787159" cy="40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50849" y="2579950"/>
            <a:ext cx="10580286" cy="358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28571" y="6466200"/>
            <a:ext cx="10624841" cy="2831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40667" y="1937046"/>
            <a:ext cx="19374000" cy="862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430" y="714052"/>
            <a:ext cx="4975071" cy="68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80191" y="9612829"/>
            <a:ext cx="1587930" cy="42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5239" y="9625525"/>
            <a:ext cx="787159" cy="40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38599" y="2556745"/>
            <a:ext cx="10208515" cy="324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38599" y="6010327"/>
            <a:ext cx="10208515" cy="3381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40667" y="1937046"/>
            <a:ext cx="19374000" cy="862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430" y="714052"/>
            <a:ext cx="3608766" cy="67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80191" y="9612829"/>
            <a:ext cx="1587930" cy="42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5239" y="9625525"/>
            <a:ext cx="787159" cy="40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95238" y="2188015"/>
            <a:ext cx="8490006" cy="3977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14248" y="6490917"/>
            <a:ext cx="8451986" cy="341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40667" y="1937046"/>
            <a:ext cx="19374000" cy="862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430" y="714052"/>
            <a:ext cx="4387585" cy="75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80191" y="9612829"/>
            <a:ext cx="1587930" cy="42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5239" y="9625525"/>
            <a:ext cx="787159" cy="40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66667" y="2386445"/>
            <a:ext cx="8145419" cy="4141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66667" y="6767108"/>
            <a:ext cx="8145419" cy="3025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40667" y="1937046"/>
            <a:ext cx="19374000" cy="862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430" y="714052"/>
            <a:ext cx="6138785" cy="75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80191" y="9612829"/>
            <a:ext cx="1587930" cy="42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5239" y="9625525"/>
            <a:ext cx="787159" cy="40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62982" y="3657067"/>
            <a:ext cx="10559750" cy="40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806" y="1094128"/>
            <a:ext cx="3189671" cy="1141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80191" y="9625525"/>
            <a:ext cx="1579978" cy="380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5239" y="9625525"/>
            <a:ext cx="787159" cy="40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43947" y="1095912"/>
            <a:ext cx="13000923" cy="8093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2663" y="2095454"/>
            <a:ext cx="3228740" cy="4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954" y="1090025"/>
            <a:ext cx="3192100" cy="75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80191" y="9625525"/>
            <a:ext cx="1579978" cy="380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5239" y="9625525"/>
            <a:ext cx="787159" cy="40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3810" y="1702889"/>
            <a:ext cx="1494035" cy="41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65289" y="842629"/>
            <a:ext cx="12113448" cy="8600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954" y="1090030"/>
            <a:ext cx="2475271" cy="75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80191" y="9625525"/>
            <a:ext cx="1579978" cy="380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5239" y="9625525"/>
            <a:ext cx="787159" cy="40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3810" y="1695534"/>
            <a:ext cx="890149" cy="403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44633" y="847971"/>
            <a:ext cx="10844667" cy="8589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954" y="1090030"/>
            <a:ext cx="3111547" cy="75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80191" y="9625525"/>
            <a:ext cx="1579978" cy="380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5239" y="9625525"/>
            <a:ext cx="787159" cy="40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3810" y="1695534"/>
            <a:ext cx="722578" cy="403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62893" y="1207188"/>
            <a:ext cx="11674536" cy="787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861" y="617143"/>
            <a:ext cx="6033538" cy="159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91017" y="4707392"/>
            <a:ext cx="2647605" cy="546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09794" y="2794926"/>
            <a:ext cx="3043740" cy="301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80102" y="5408391"/>
            <a:ext cx="2450121" cy="117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83076" y="2796131"/>
            <a:ext cx="3233140" cy="301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92538" y="4710169"/>
            <a:ext cx="3764015" cy="537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08711" y="2798538"/>
            <a:ext cx="3224369" cy="301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489931" y="4712354"/>
            <a:ext cx="2345700" cy="546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327202" y="2798541"/>
            <a:ext cx="3236588" cy="301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908408" y="4712354"/>
            <a:ext cx="2828700" cy="546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55731" y="5424582"/>
            <a:ext cx="3023778" cy="1977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6822382" y="9612829"/>
            <a:ext cx="445702" cy="42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55239" y="9625525"/>
            <a:ext cx="787159" cy="40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598055" y="5433477"/>
            <a:ext cx="2482959" cy="812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954" y="1090030"/>
            <a:ext cx="3111547" cy="75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80191" y="9625525"/>
            <a:ext cx="1579978" cy="380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5239" y="9625525"/>
            <a:ext cx="787159" cy="40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3810" y="1691229"/>
            <a:ext cx="1307149" cy="4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73682" y="1235287"/>
            <a:ext cx="12163746" cy="7815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760000">
            <a:off x="-775429" y="6017197"/>
            <a:ext cx="3147140" cy="3009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700000">
            <a:off x="5218363" y="1482734"/>
            <a:ext cx="7847619" cy="75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740000">
            <a:off x="10671513" y="5560245"/>
            <a:ext cx="1916866" cy="2225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620000">
            <a:off x="5847796" y="3134461"/>
            <a:ext cx="2414248" cy="479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24475" y="659456"/>
            <a:ext cx="4494869" cy="7554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63969" y="3015074"/>
            <a:ext cx="5941544" cy="352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7500000">
            <a:off x="2238093" y="-1751281"/>
            <a:ext cx="4108987" cy="392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587131" y="4902607"/>
            <a:ext cx="7968628" cy="234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421" y="597771"/>
            <a:ext cx="1610785" cy="67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80191" y="9625525"/>
            <a:ext cx="1573645" cy="351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5239" y="9625525"/>
            <a:ext cx="787159" cy="4012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22"/>
          <p:cNvGrpSpPr/>
          <p:nvPr/>
        </p:nvGrpSpPr>
        <p:grpSpPr>
          <a:xfrm>
            <a:off x="-1078095" y="224460"/>
            <a:ext cx="9780379" cy="4955624"/>
            <a:chOff x="-1078095" y="224460"/>
            <a:chExt cx="9780379" cy="4955624"/>
          </a:xfrm>
        </p:grpSpPr>
        <p:pic>
          <p:nvPicPr>
            <p:cNvPr id="349" name="Google Shape;349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-1078095" y="224460"/>
              <a:ext cx="9780379" cy="495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67000" y="1463366"/>
              <a:ext cx="4890189" cy="24778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1" name="Google Shape;351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39044" y="2633068"/>
            <a:ext cx="234254" cy="265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28918" y="2647741"/>
            <a:ext cx="2907368" cy="38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39223" y="3065497"/>
            <a:ext cx="224829" cy="26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29090" y="3080185"/>
            <a:ext cx="4333749" cy="675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454644" y="2346519"/>
            <a:ext cx="4505901" cy="2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955763" y="1736843"/>
            <a:ext cx="1283538" cy="489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22"/>
          <p:cNvGrpSpPr/>
          <p:nvPr/>
        </p:nvGrpSpPr>
        <p:grpSpPr>
          <a:xfrm>
            <a:off x="4231028" y="224460"/>
            <a:ext cx="9780379" cy="4955624"/>
            <a:chOff x="4231028" y="224460"/>
            <a:chExt cx="9780379" cy="4955624"/>
          </a:xfrm>
        </p:grpSpPr>
        <p:pic>
          <p:nvPicPr>
            <p:cNvPr id="358" name="Google Shape;358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231028" y="224460"/>
              <a:ext cx="9780379" cy="495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676122" y="1463366"/>
              <a:ext cx="4890189" cy="24778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0" name="Google Shape;360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48166" y="2633068"/>
            <a:ext cx="234254" cy="265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038042" y="2654656"/>
            <a:ext cx="1591121" cy="37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848345" y="3065497"/>
            <a:ext cx="224829" cy="2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038214" y="3087080"/>
            <a:ext cx="3830159" cy="65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763766" y="2346519"/>
            <a:ext cx="4505901" cy="2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264887" y="1736843"/>
            <a:ext cx="1272510" cy="56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2"/>
          <p:cNvGrpSpPr/>
          <p:nvPr/>
        </p:nvGrpSpPr>
        <p:grpSpPr>
          <a:xfrm>
            <a:off x="9583430" y="224460"/>
            <a:ext cx="9780379" cy="4955624"/>
            <a:chOff x="9583430" y="224460"/>
            <a:chExt cx="9780379" cy="4955624"/>
          </a:xfrm>
        </p:grpSpPr>
        <p:pic>
          <p:nvPicPr>
            <p:cNvPr id="367" name="Google Shape;367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583430" y="224460"/>
              <a:ext cx="9780379" cy="495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2028525" y="1463366"/>
              <a:ext cx="4890189" cy="24778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9" name="Google Shape;369;p2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2200569" y="2633068"/>
            <a:ext cx="234254" cy="265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2390445" y="2647760"/>
            <a:ext cx="1704159" cy="38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200748" y="3065497"/>
            <a:ext cx="224829" cy="2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390604" y="3080185"/>
            <a:ext cx="4287511" cy="64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116169" y="2346519"/>
            <a:ext cx="4505901" cy="2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3617290" y="1736843"/>
            <a:ext cx="1293062" cy="489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5" name="Google Shape;375;p22"/>
          <p:cNvGrpSpPr/>
          <p:nvPr/>
        </p:nvGrpSpPr>
        <p:grpSpPr>
          <a:xfrm>
            <a:off x="1554826" y="2989739"/>
            <a:ext cx="9780379" cy="4955624"/>
            <a:chOff x="1554826" y="2989739"/>
            <a:chExt cx="9780379" cy="4955624"/>
          </a:xfrm>
        </p:grpSpPr>
        <p:pic>
          <p:nvPicPr>
            <p:cNvPr id="376" name="Google Shape;376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54826" y="2989739"/>
              <a:ext cx="9780379" cy="495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999921" y="4228645"/>
              <a:ext cx="4890189" cy="24778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8" name="Google Shape;378;p2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71964" y="5398347"/>
            <a:ext cx="234254" cy="265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361842" y="5413042"/>
            <a:ext cx="1159882" cy="38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72144" y="5830776"/>
            <a:ext cx="224829" cy="2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362014" y="5845471"/>
            <a:ext cx="3751340" cy="64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087565" y="5111798"/>
            <a:ext cx="4505901" cy="2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588687" y="4502125"/>
            <a:ext cx="1293062" cy="489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" name="Google Shape;384;p22"/>
          <p:cNvGrpSpPr/>
          <p:nvPr/>
        </p:nvGrpSpPr>
        <p:grpSpPr>
          <a:xfrm>
            <a:off x="6907229" y="2989739"/>
            <a:ext cx="9780379" cy="4955624"/>
            <a:chOff x="6907229" y="2989739"/>
            <a:chExt cx="9780379" cy="4955624"/>
          </a:xfrm>
        </p:grpSpPr>
        <p:pic>
          <p:nvPicPr>
            <p:cNvPr id="385" name="Google Shape;385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907229" y="2989739"/>
              <a:ext cx="9780379" cy="495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352324" y="4228645"/>
              <a:ext cx="4890189" cy="24778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7" name="Google Shape;387;p2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524367" y="5398347"/>
            <a:ext cx="234254" cy="265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9714223" y="5419937"/>
            <a:ext cx="1269340" cy="37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524546" y="5830776"/>
            <a:ext cx="224829" cy="2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9714414" y="5852366"/>
            <a:ext cx="4355844" cy="65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439968" y="5111798"/>
            <a:ext cx="4505901" cy="2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0941049" y="4502125"/>
            <a:ext cx="1283548" cy="489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" name="Google Shape;393;p22"/>
          <p:cNvGrpSpPr/>
          <p:nvPr/>
        </p:nvGrpSpPr>
        <p:grpSpPr>
          <a:xfrm>
            <a:off x="1554826" y="5741076"/>
            <a:ext cx="9780379" cy="4955624"/>
            <a:chOff x="1554826" y="5741076"/>
            <a:chExt cx="9780379" cy="4955624"/>
          </a:xfrm>
        </p:grpSpPr>
        <p:pic>
          <p:nvPicPr>
            <p:cNvPr id="394" name="Google Shape;394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54826" y="5741076"/>
              <a:ext cx="9780379" cy="495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999921" y="6979982"/>
              <a:ext cx="4890189" cy="24778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6" name="Google Shape;396;p2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71964" y="8149684"/>
            <a:ext cx="234254" cy="265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2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361842" y="8171271"/>
            <a:ext cx="1437054" cy="37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72144" y="8582113"/>
            <a:ext cx="224829" cy="2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2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4362014" y="8603699"/>
            <a:ext cx="4338778" cy="65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087565" y="7863136"/>
            <a:ext cx="4505901" cy="2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2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588687" y="7253458"/>
            <a:ext cx="1283538" cy="489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22"/>
          <p:cNvGrpSpPr/>
          <p:nvPr/>
        </p:nvGrpSpPr>
        <p:grpSpPr>
          <a:xfrm>
            <a:off x="6907229" y="5741076"/>
            <a:ext cx="9780379" cy="4955624"/>
            <a:chOff x="6907229" y="5741076"/>
            <a:chExt cx="9780379" cy="4955624"/>
          </a:xfrm>
        </p:grpSpPr>
        <p:pic>
          <p:nvPicPr>
            <p:cNvPr id="403" name="Google Shape;403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907229" y="5741076"/>
              <a:ext cx="9780379" cy="495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352324" y="6979982"/>
              <a:ext cx="4890189" cy="24778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5" name="Google Shape;405;p2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524367" y="8149684"/>
            <a:ext cx="234254" cy="265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2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9714223" y="8171271"/>
            <a:ext cx="997197" cy="37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524546" y="8582113"/>
            <a:ext cx="224829" cy="2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2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9714414" y="8603699"/>
            <a:ext cx="4287930" cy="65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439968" y="7863136"/>
            <a:ext cx="4505901" cy="2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2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0941049" y="7253458"/>
            <a:ext cx="1272519" cy="5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573" y="735464"/>
            <a:ext cx="3061461" cy="68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80191" y="9625525"/>
            <a:ext cx="1573645" cy="351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5239" y="9625525"/>
            <a:ext cx="787159" cy="4012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23"/>
          <p:cNvGrpSpPr/>
          <p:nvPr/>
        </p:nvGrpSpPr>
        <p:grpSpPr>
          <a:xfrm>
            <a:off x="505102" y="200484"/>
            <a:ext cx="17275511" cy="10380995"/>
            <a:chOff x="505102" y="200484"/>
            <a:chExt cx="17275511" cy="10380995"/>
          </a:xfrm>
        </p:grpSpPr>
        <p:pic>
          <p:nvPicPr>
            <p:cNvPr id="420" name="Google Shape;420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5102" y="200484"/>
              <a:ext cx="17275511" cy="10380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823979" y="2795733"/>
              <a:ext cx="8637756" cy="51904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2" name="Google Shape;422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53274" y="3278616"/>
            <a:ext cx="3834892" cy="4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31069" y="3304015"/>
            <a:ext cx="1415160" cy="3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28821" y="3319879"/>
            <a:ext cx="801600" cy="39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78926" y="3923780"/>
            <a:ext cx="7897378" cy="1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853269" y="4215045"/>
            <a:ext cx="3834892" cy="4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31069" y="4240476"/>
            <a:ext cx="1415160" cy="3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02964" y="4227766"/>
            <a:ext cx="875819" cy="39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213453" y="4853815"/>
            <a:ext cx="7862851" cy="1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887793" y="5145112"/>
            <a:ext cx="3834883" cy="4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765596" y="5170511"/>
            <a:ext cx="1380633" cy="3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28821" y="5169375"/>
            <a:ext cx="980791" cy="342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213453" y="5775061"/>
            <a:ext cx="7862851" cy="1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887793" y="6066331"/>
            <a:ext cx="3834892" cy="4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765596" y="6091757"/>
            <a:ext cx="1380633" cy="3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928821" y="6098099"/>
            <a:ext cx="1015362" cy="39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213453" y="6668770"/>
            <a:ext cx="7862851" cy="1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887793" y="6902921"/>
            <a:ext cx="3834883" cy="8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765596" y="7137846"/>
            <a:ext cx="1380633" cy="3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800332" y="7146232"/>
            <a:ext cx="1332743" cy="390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760000">
            <a:off x="-775429" y="6017197"/>
            <a:ext cx="3147140" cy="3009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700000">
            <a:off x="5218363" y="1482734"/>
            <a:ext cx="7847619" cy="75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740000">
            <a:off x="10671513" y="5560245"/>
            <a:ext cx="1916866" cy="2225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620000">
            <a:off x="5847796" y="3134461"/>
            <a:ext cx="2414248" cy="479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24475" y="659456"/>
            <a:ext cx="4494869" cy="7554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63969" y="3015074"/>
            <a:ext cx="5962630" cy="352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7500000">
            <a:off x="2238093" y="-1751281"/>
            <a:ext cx="4108987" cy="392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587131" y="4902607"/>
            <a:ext cx="9109552" cy="234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810" y="413171"/>
            <a:ext cx="1483747" cy="678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0" name="Google Shape;460;p25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461" name="Google Shape;461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3" name="Google Shape;46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9465" y="1630056"/>
            <a:ext cx="16126785" cy="8105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810" y="413171"/>
            <a:ext cx="3212985" cy="687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0" name="Google Shape;470;p26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471" name="Google Shape;471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3" name="Google Shape;473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5902" y="1630056"/>
            <a:ext cx="16193910" cy="8105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810" y="413171"/>
            <a:ext cx="1475176" cy="678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7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481" name="Google Shape;481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3" name="Google Shape;483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5808" y="1797239"/>
            <a:ext cx="16154098" cy="7824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810" y="413171"/>
            <a:ext cx="1475176" cy="678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28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491" name="Google Shape;491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3" name="Google Shape;493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5761" y="1797239"/>
            <a:ext cx="16134192" cy="7849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810" y="413171"/>
            <a:ext cx="2136290" cy="678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0" name="Google Shape;500;p29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501" name="Google Shape;501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3" name="Google Shape;503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5761" y="1797239"/>
            <a:ext cx="16167424" cy="7849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5940" y="1463082"/>
            <a:ext cx="10464526" cy="234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5940" y="3793966"/>
            <a:ext cx="10464526" cy="234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65940" y="6124850"/>
            <a:ext cx="10464526" cy="234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97530" y="6636215"/>
            <a:ext cx="1204053" cy="493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3"/>
          <p:cNvGrpSpPr/>
          <p:nvPr/>
        </p:nvGrpSpPr>
        <p:grpSpPr>
          <a:xfrm>
            <a:off x="7852313" y="6597800"/>
            <a:ext cx="2586494" cy="1868418"/>
            <a:chOff x="7852313" y="6597800"/>
            <a:chExt cx="2586494" cy="1868418"/>
          </a:xfrm>
        </p:grpSpPr>
        <p:pic>
          <p:nvPicPr>
            <p:cNvPr id="125" name="Google Shape;125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559371" y="6597800"/>
              <a:ext cx="1879436" cy="18684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852313" y="7086778"/>
              <a:ext cx="1683773" cy="1379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852313" y="6597800"/>
              <a:ext cx="956254" cy="7998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8" name="Google Shape;128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82238" y="4198359"/>
            <a:ext cx="1915325" cy="398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62333" y="5613463"/>
            <a:ext cx="2353985" cy="382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44047" y="4449641"/>
            <a:ext cx="5994022" cy="138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46645" y="4172636"/>
            <a:ext cx="1793320" cy="493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3"/>
          <p:cNvGrpSpPr/>
          <p:nvPr/>
        </p:nvGrpSpPr>
        <p:grpSpPr>
          <a:xfrm>
            <a:off x="13910104" y="4258877"/>
            <a:ext cx="2660486" cy="1868418"/>
            <a:chOff x="13910104" y="4258877"/>
            <a:chExt cx="2660486" cy="1868418"/>
          </a:xfrm>
        </p:grpSpPr>
        <p:pic>
          <p:nvPicPr>
            <p:cNvPr id="133" name="Google Shape;133;p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4617162" y="4258877"/>
              <a:ext cx="1953428" cy="18684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3910104" y="4816787"/>
              <a:ext cx="1599632" cy="1310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3910104" y="4258877"/>
              <a:ext cx="956254" cy="7998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6" name="Google Shape;136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508503" y="3293729"/>
            <a:ext cx="2390920" cy="43606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3"/>
          <p:cNvGrpSpPr/>
          <p:nvPr/>
        </p:nvGrpSpPr>
        <p:grpSpPr>
          <a:xfrm>
            <a:off x="7335490" y="970881"/>
            <a:ext cx="2818972" cy="4360671"/>
            <a:chOff x="7335490" y="970881"/>
            <a:chExt cx="2818972" cy="4360671"/>
          </a:xfrm>
        </p:grpSpPr>
        <p:pic>
          <p:nvPicPr>
            <p:cNvPr id="138" name="Google Shape;138;p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201034" y="1897602"/>
              <a:ext cx="1953428" cy="1906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335490" y="970881"/>
              <a:ext cx="1986871" cy="43606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0" name="Google Shape;140;p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9424485" y="1953312"/>
            <a:ext cx="1597327" cy="398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458966" y="2471803"/>
            <a:ext cx="5719060" cy="99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9488563" y="1911032"/>
            <a:ext cx="1534062" cy="484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9610214" y="7129337"/>
            <a:ext cx="3154850" cy="718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132177" y="3043107"/>
            <a:ext cx="2626724" cy="2439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106766" y="4263665"/>
            <a:ext cx="5685322" cy="217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5680146" y="9625525"/>
            <a:ext cx="1583159" cy="351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055239" y="9625525"/>
            <a:ext cx="787159" cy="401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810" y="413171"/>
            <a:ext cx="2449919" cy="678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0" name="Google Shape;510;p30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511" name="Google Shape;511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3" name="Google Shape;513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5761" y="1797239"/>
            <a:ext cx="16184091" cy="7849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5761" y="1859898"/>
            <a:ext cx="12472777" cy="601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810" y="413171"/>
            <a:ext cx="4309747" cy="687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1" name="Google Shape;521;p31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522" name="Google Shape;522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4" name="Google Shape;524;p31"/>
          <p:cNvGrpSpPr/>
          <p:nvPr/>
        </p:nvGrpSpPr>
        <p:grpSpPr>
          <a:xfrm>
            <a:off x="8002710" y="2765878"/>
            <a:ext cx="12342857" cy="9174194"/>
            <a:chOff x="8002710" y="2765878"/>
            <a:chExt cx="12342857" cy="9174194"/>
          </a:xfrm>
        </p:grpSpPr>
        <p:pic>
          <p:nvPicPr>
            <p:cNvPr id="525" name="Google Shape;525;p3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002710" y="2765878"/>
              <a:ext cx="12342857" cy="9174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3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088424" y="5059426"/>
              <a:ext cx="6171429" cy="458709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8748" y="1799495"/>
            <a:ext cx="16248218" cy="7836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810" y="413171"/>
            <a:ext cx="2772119" cy="678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32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535" name="Google Shape;535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3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810" y="413171"/>
            <a:ext cx="3195842" cy="687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33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544" name="Google Shape;544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6" name="Google Shape;546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48441" y="1882111"/>
            <a:ext cx="15388833" cy="7836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810" y="413171"/>
            <a:ext cx="4632042" cy="687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3" name="Google Shape;553;p34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554" name="Google Shape;554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6" name="Google Shape;556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0738" y="1868342"/>
            <a:ext cx="12247062" cy="5945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7" name="Google Shape;557;p34"/>
          <p:cNvGrpSpPr/>
          <p:nvPr/>
        </p:nvGrpSpPr>
        <p:grpSpPr>
          <a:xfrm>
            <a:off x="7964439" y="3787471"/>
            <a:ext cx="12342857" cy="7889668"/>
            <a:chOff x="7964439" y="3787471"/>
            <a:chExt cx="12342857" cy="7889668"/>
          </a:xfrm>
        </p:grpSpPr>
        <p:pic>
          <p:nvPicPr>
            <p:cNvPr id="558" name="Google Shape;558;p3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964439" y="3787471"/>
              <a:ext cx="12342857" cy="7889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3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050154" y="5759888"/>
              <a:ext cx="6171429" cy="39448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4115" y="1868342"/>
            <a:ext cx="16157485" cy="7836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810" y="413171"/>
            <a:ext cx="3187271" cy="678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7" name="Google Shape;567;p35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568" name="Google Shape;568;p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4115" y="1868342"/>
            <a:ext cx="16174159" cy="7836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810" y="413171"/>
            <a:ext cx="3368852" cy="687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7" name="Google Shape;577;p36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578" name="Google Shape;578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810" y="413171"/>
            <a:ext cx="3368852" cy="687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6" name="Google Shape;586;p37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587" name="Google Shape;587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9" name="Google Shape;589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4115" y="1868342"/>
            <a:ext cx="12198792" cy="6198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0" name="Google Shape;590;p37"/>
          <p:cNvGrpSpPr/>
          <p:nvPr/>
        </p:nvGrpSpPr>
        <p:grpSpPr>
          <a:xfrm>
            <a:off x="5434509" y="4127703"/>
            <a:ext cx="15738353" cy="7417666"/>
            <a:chOff x="5434509" y="4127703"/>
            <a:chExt cx="15738353" cy="7417666"/>
          </a:xfrm>
        </p:grpSpPr>
        <p:pic>
          <p:nvPicPr>
            <p:cNvPr id="591" name="Google Shape;591;p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434509" y="4127703"/>
              <a:ext cx="15738353" cy="74176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3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369097" y="5982119"/>
              <a:ext cx="7869177" cy="370883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5557" y="1868342"/>
            <a:ext cx="15854599" cy="777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810" y="413171"/>
            <a:ext cx="3168642" cy="7537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0" name="Google Shape;600;p38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601" name="Google Shape;601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4115" y="1868342"/>
            <a:ext cx="10838664" cy="5283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39"/>
          <p:cNvGrpSpPr/>
          <p:nvPr/>
        </p:nvGrpSpPr>
        <p:grpSpPr>
          <a:xfrm>
            <a:off x="2780850" y="2606260"/>
            <a:ext cx="19297765" cy="9446256"/>
            <a:chOff x="2780850" y="2606260"/>
            <a:chExt cx="19297765" cy="9446256"/>
          </a:xfrm>
        </p:grpSpPr>
        <p:pic>
          <p:nvPicPr>
            <p:cNvPr id="610" name="Google Shape;610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80850" y="2606260"/>
              <a:ext cx="19297765" cy="9446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05291" y="4967824"/>
              <a:ext cx="9648883" cy="47231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2" name="Google Shape;612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0810" y="413171"/>
            <a:ext cx="2573414" cy="678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3" name="Google Shape;613;p39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614" name="Google Shape;614;p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3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6" name="Google Shape;616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991116" y="2621177"/>
            <a:ext cx="2319024" cy="481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95448" y="2686467"/>
            <a:ext cx="705435" cy="3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21829" y="7783778"/>
            <a:ext cx="2319024" cy="481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43190" y="7849065"/>
            <a:ext cx="898721" cy="3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760000">
            <a:off x="-775429" y="6017197"/>
            <a:ext cx="3147140" cy="3009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700000">
            <a:off x="5218363" y="1482734"/>
            <a:ext cx="7847619" cy="75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740000">
            <a:off x="10671513" y="5560245"/>
            <a:ext cx="1916866" cy="2225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620000">
            <a:off x="5847796" y="3134461"/>
            <a:ext cx="2414248" cy="479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24475" y="659456"/>
            <a:ext cx="4494869" cy="7554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63969" y="3015074"/>
            <a:ext cx="5956887" cy="352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7500000">
            <a:off x="2238093" y="-1751281"/>
            <a:ext cx="4108987" cy="392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587131" y="4930360"/>
            <a:ext cx="10613713" cy="2153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5557" y="1909650"/>
            <a:ext cx="15854599" cy="776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810" y="413171"/>
            <a:ext cx="2895623" cy="678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7" name="Google Shape;627;p40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628" name="Google Shape;628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p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5557" y="1909650"/>
            <a:ext cx="15854599" cy="775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810" y="413171"/>
            <a:ext cx="2895623" cy="687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7" name="Google Shape;637;p41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638" name="Google Shape;638;p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9" name="Google Shape;639;p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810" y="413171"/>
            <a:ext cx="1593642" cy="687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6" name="Google Shape;646;p42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647" name="Google Shape;647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" name="Google Shape;648;p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9" name="Google Shape;649;p42"/>
          <p:cNvGrpSpPr/>
          <p:nvPr/>
        </p:nvGrpSpPr>
        <p:grpSpPr>
          <a:xfrm>
            <a:off x="10898728" y="2466068"/>
            <a:ext cx="6171429" cy="7177815"/>
            <a:chOff x="10898728" y="2466068"/>
            <a:chExt cx="6171429" cy="7177815"/>
          </a:xfrm>
        </p:grpSpPr>
        <p:pic>
          <p:nvPicPr>
            <p:cNvPr id="650" name="Google Shape;650;p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898728" y="6724595"/>
              <a:ext cx="6171429" cy="2919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" name="Google Shape;651;p4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898728" y="2466068"/>
              <a:ext cx="6171429" cy="45916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2" name="Google Shape;652;p42"/>
          <p:cNvGrpSpPr/>
          <p:nvPr/>
        </p:nvGrpSpPr>
        <p:grpSpPr>
          <a:xfrm>
            <a:off x="-4093598" y="-771431"/>
            <a:ext cx="21236620" cy="10724326"/>
            <a:chOff x="-4093598" y="-771431"/>
            <a:chExt cx="21236620" cy="10724326"/>
          </a:xfrm>
        </p:grpSpPr>
        <p:pic>
          <p:nvPicPr>
            <p:cNvPr id="653" name="Google Shape;653;p4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-4093598" y="-771431"/>
              <a:ext cx="21236620" cy="10724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" name="Google Shape;654;p4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15557" y="1909650"/>
              <a:ext cx="10618310" cy="53621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810" y="413171"/>
            <a:ext cx="2534538" cy="687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1" name="Google Shape;661;p43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662" name="Google Shape;662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4" name="Google Shape;664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5557" y="2165160"/>
            <a:ext cx="15854599" cy="7296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810" y="413171"/>
            <a:ext cx="3840242" cy="687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1" name="Google Shape;671;p44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672" name="Google Shape;672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4" name="Google Shape;674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12484" y="2812329"/>
            <a:ext cx="9358627" cy="42267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5" name="Google Shape;675;p44"/>
          <p:cNvGrpSpPr/>
          <p:nvPr/>
        </p:nvGrpSpPr>
        <p:grpSpPr>
          <a:xfrm>
            <a:off x="-2451422" y="6300631"/>
            <a:ext cx="14436751" cy="2696298"/>
            <a:chOff x="-2451422" y="6300631"/>
            <a:chExt cx="14436751" cy="2696298"/>
          </a:xfrm>
        </p:grpSpPr>
        <p:pic>
          <p:nvPicPr>
            <p:cNvPr id="676" name="Google Shape;676;p4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-2451422" y="6300631"/>
              <a:ext cx="14436751" cy="2696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4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57766" y="6974705"/>
              <a:ext cx="7218376" cy="1348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8" name="Google Shape;678;p44"/>
          <p:cNvGrpSpPr/>
          <p:nvPr/>
        </p:nvGrpSpPr>
        <p:grpSpPr>
          <a:xfrm>
            <a:off x="6299713" y="3482539"/>
            <a:ext cx="14436751" cy="6159280"/>
            <a:chOff x="6299713" y="3482539"/>
            <a:chExt cx="14436751" cy="6159280"/>
          </a:xfrm>
        </p:grpSpPr>
        <p:pic>
          <p:nvPicPr>
            <p:cNvPr id="679" name="Google Shape;679;p4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299713" y="3482539"/>
              <a:ext cx="14436751" cy="6159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0" name="Google Shape;680;p4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9908900" y="5022359"/>
              <a:ext cx="7218376" cy="30796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1" name="Google Shape;681;p4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423132" y="3087716"/>
            <a:ext cx="2319024" cy="481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827429" y="3141820"/>
            <a:ext cx="706140" cy="4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453283" y="8081860"/>
            <a:ext cx="2319024" cy="481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665388" y="8135097"/>
            <a:ext cx="898721" cy="3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552190" y="7840865"/>
            <a:ext cx="2319024" cy="481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956477" y="7894972"/>
            <a:ext cx="714273" cy="4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810" y="413171"/>
            <a:ext cx="4043080" cy="687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3" name="Google Shape;693;p45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694" name="Google Shape;694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6" name="Google Shape;696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26535" y="1876788"/>
            <a:ext cx="15832643" cy="7644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810" y="406286"/>
            <a:ext cx="2966747" cy="704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3" name="Google Shape;703;p46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704" name="Google Shape;704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6" name="Google Shape;706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98997" y="1796223"/>
            <a:ext cx="15887721" cy="772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8997" y="1796223"/>
            <a:ext cx="15887721" cy="772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810" y="413171"/>
            <a:ext cx="1475176" cy="687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4" name="Google Shape;714;p47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715" name="Google Shape;715;p4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4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5227" y="1796223"/>
            <a:ext cx="15901490" cy="77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810" y="413171"/>
            <a:ext cx="1483747" cy="678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4" name="Google Shape;724;p48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725" name="Google Shape;725;p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4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5227" y="1796223"/>
            <a:ext cx="15901490" cy="772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810" y="406286"/>
            <a:ext cx="2032690" cy="684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4" name="Google Shape;734;p49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735" name="Google Shape;735;p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4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40667" y="1937046"/>
            <a:ext cx="19374000" cy="862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430" y="714052"/>
            <a:ext cx="3591623" cy="75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69760" y="2446161"/>
            <a:ext cx="12346453" cy="257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63573" y="5253012"/>
            <a:ext cx="12346453" cy="3945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680191" y="9612820"/>
            <a:ext cx="1587930" cy="42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55239" y="9625525"/>
            <a:ext cx="787159" cy="401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5227" y="1796223"/>
            <a:ext cx="11738471" cy="570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810" y="413171"/>
            <a:ext cx="2975395" cy="678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4" name="Google Shape;744;p50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745" name="Google Shape;745;p5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" name="Google Shape;746;p5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7" name="Google Shape;747;p50"/>
          <p:cNvGrpSpPr/>
          <p:nvPr/>
        </p:nvGrpSpPr>
        <p:grpSpPr>
          <a:xfrm>
            <a:off x="3894216" y="3101913"/>
            <a:ext cx="17365998" cy="8163777"/>
            <a:chOff x="3894216" y="3101913"/>
            <a:chExt cx="17365998" cy="8163777"/>
          </a:xfrm>
        </p:grpSpPr>
        <p:pic>
          <p:nvPicPr>
            <p:cNvPr id="748" name="Google Shape;748;p5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894216" y="3101913"/>
              <a:ext cx="17365998" cy="81637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9" name="Google Shape;749;p5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235715" y="5142857"/>
              <a:ext cx="8682999" cy="40818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50" name="Google Shape;750;p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844396" y="2495633"/>
            <a:ext cx="2319024" cy="481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969623" y="2556710"/>
            <a:ext cx="899387" cy="45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5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933872" y="8010586"/>
            <a:ext cx="2319024" cy="481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5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106718" y="8071659"/>
            <a:ext cx="907521" cy="4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2766" y="1796223"/>
            <a:ext cx="11286663" cy="5490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810" y="413171"/>
            <a:ext cx="3933185" cy="687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1" name="Google Shape;761;p51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762" name="Google Shape;762;p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3" name="Google Shape;763;p5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4" name="Google Shape;764;p51"/>
          <p:cNvGrpSpPr/>
          <p:nvPr/>
        </p:nvGrpSpPr>
        <p:grpSpPr>
          <a:xfrm>
            <a:off x="2216165" y="2067517"/>
            <a:ext cx="19603400" cy="9456127"/>
            <a:chOff x="2216165" y="2067517"/>
            <a:chExt cx="19603400" cy="9456127"/>
          </a:xfrm>
        </p:grpSpPr>
        <p:pic>
          <p:nvPicPr>
            <p:cNvPr id="765" name="Google Shape;765;p5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216165" y="2067517"/>
              <a:ext cx="19603400" cy="9456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" name="Google Shape;766;p5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117015" y="4431549"/>
              <a:ext cx="9801700" cy="47280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7" name="Google Shape;767;p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844396" y="2495633"/>
            <a:ext cx="2319024" cy="481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969623" y="2556710"/>
            <a:ext cx="899387" cy="45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91015" y="8010586"/>
            <a:ext cx="2319024" cy="481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5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63861" y="8071659"/>
            <a:ext cx="907521" cy="4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81641" y="2321147"/>
            <a:ext cx="5791147" cy="61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0976" y="2321147"/>
            <a:ext cx="6160329" cy="61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0810" y="413171"/>
            <a:ext cx="5856128" cy="687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9" name="Google Shape;779;p52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780" name="Google Shape;780;p5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1" name="Google Shape;781;p5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2" name="Google Shape;782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378250" y="3335565"/>
            <a:ext cx="2319024" cy="481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912667" y="3395665"/>
            <a:ext cx="512140" cy="403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5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91464" y="6867729"/>
            <a:ext cx="2319024" cy="481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5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71639" y="6927744"/>
            <a:ext cx="512140" cy="3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4110" y="2390889"/>
            <a:ext cx="14156878" cy="668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810" y="413171"/>
            <a:ext cx="4523938" cy="6971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3" name="Google Shape;793;p53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794" name="Google Shape;794;p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5" name="Google Shape;795;p5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6" name="Google Shape;796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657213" y="3759146"/>
            <a:ext cx="3727582" cy="1255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260000">
            <a:off x="3727473" y="5459608"/>
            <a:ext cx="1267675" cy="5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8695" y="4929046"/>
            <a:ext cx="2998535" cy="3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1860000">
            <a:off x="12387464" y="4677232"/>
            <a:ext cx="1267675" cy="59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810" y="413171"/>
            <a:ext cx="3280452" cy="687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6" name="Google Shape;806;p54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807" name="Google Shape;807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8" name="Google Shape;808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09" name="Google Shape;809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45165" y="1512507"/>
            <a:ext cx="9995384" cy="833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04267" y="6001982"/>
            <a:ext cx="3828454" cy="90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260000">
            <a:off x="5373017" y="6662294"/>
            <a:ext cx="1365232" cy="63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403239" y="7784492"/>
            <a:ext cx="3280035" cy="402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480000">
            <a:off x="10961719" y="7993877"/>
            <a:ext cx="1365232" cy="63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707951" y="5917794"/>
            <a:ext cx="3146625" cy="455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1920000">
            <a:off x="11353733" y="6479062"/>
            <a:ext cx="1365232" cy="63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5569" y="1602249"/>
            <a:ext cx="15874576" cy="806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810" y="413171"/>
            <a:ext cx="4080823" cy="687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3" name="Google Shape;823;p55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824" name="Google Shape;824;p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5" name="Google Shape;825;p5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6" name="Google Shape;826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596010" y="7006350"/>
            <a:ext cx="4719159" cy="1799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480000">
            <a:off x="10961719" y="7993877"/>
            <a:ext cx="1365232" cy="63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810" y="413171"/>
            <a:ext cx="4246823" cy="687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4" name="Google Shape;834;p56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835" name="Google Shape;835;p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6" name="Google Shape;836;p5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7" name="Google Shape;837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57711" y="1728055"/>
            <a:ext cx="11370292" cy="8023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256973" y="5252999"/>
            <a:ext cx="3240778" cy="90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480000">
            <a:off x="11831860" y="5820559"/>
            <a:ext cx="1365232" cy="63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810" y="413171"/>
            <a:ext cx="6129614" cy="6971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6" name="Google Shape;846;p57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847" name="Google Shape;847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9" name="Google Shape;849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39082" y="1906532"/>
            <a:ext cx="12267317" cy="5913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57"/>
          <p:cNvGrpSpPr/>
          <p:nvPr/>
        </p:nvGrpSpPr>
        <p:grpSpPr>
          <a:xfrm>
            <a:off x="3608434" y="3842849"/>
            <a:ext cx="17771840" cy="7127743"/>
            <a:chOff x="3608434" y="3842849"/>
            <a:chExt cx="17771840" cy="7127743"/>
          </a:xfrm>
        </p:grpSpPr>
        <p:pic>
          <p:nvPicPr>
            <p:cNvPr id="851" name="Google Shape;851;p5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608434" y="3842849"/>
              <a:ext cx="17771840" cy="7127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p5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051394" y="5624785"/>
              <a:ext cx="8885920" cy="35638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810" y="413171"/>
            <a:ext cx="4318404" cy="687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9" name="Google Shape;859;p58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860" name="Google Shape;860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1" name="Google Shape;861;p5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2" name="Google Shape;862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0062" y="1715489"/>
            <a:ext cx="11104074" cy="5396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3" name="Google Shape;863;p58"/>
          <p:cNvGrpSpPr/>
          <p:nvPr/>
        </p:nvGrpSpPr>
        <p:grpSpPr>
          <a:xfrm>
            <a:off x="5201499" y="3598303"/>
            <a:ext cx="15765433" cy="7388528"/>
            <a:chOff x="5201499" y="3598303"/>
            <a:chExt cx="15765433" cy="7388528"/>
          </a:xfrm>
        </p:grpSpPr>
        <p:pic>
          <p:nvPicPr>
            <p:cNvPr id="864" name="Google Shape;864;p5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201499" y="3598303"/>
              <a:ext cx="15765433" cy="7388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5" name="Google Shape;865;p5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142857" y="5445435"/>
              <a:ext cx="7882717" cy="36942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810" y="413171"/>
            <a:ext cx="3535185" cy="687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2" name="Google Shape;872;p59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873" name="Google Shape;873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4" name="Google Shape;874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75" name="Google Shape;875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2111" y="1937002"/>
            <a:ext cx="15541493" cy="7553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40667" y="1937046"/>
            <a:ext cx="19374000" cy="862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430" y="714052"/>
            <a:ext cx="4253176" cy="75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80191" y="9612829"/>
            <a:ext cx="1587930" cy="42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5239" y="9625525"/>
            <a:ext cx="787159" cy="40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60151" y="2925430"/>
            <a:ext cx="11765413" cy="5543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2111" y="1937002"/>
            <a:ext cx="15519199" cy="7526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810" y="413171"/>
            <a:ext cx="3518042" cy="687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3" name="Google Shape;883;p60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884" name="Google Shape;884;p6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5" name="Google Shape;885;p6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810" y="413171"/>
            <a:ext cx="4474366" cy="687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2" name="Google Shape;892;p61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893" name="Google Shape;893;p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4" name="Google Shape;894;p6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95" name="Google Shape;895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0816" y="1885011"/>
            <a:ext cx="11329642" cy="5500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6" name="Google Shape;896;p61"/>
          <p:cNvGrpSpPr/>
          <p:nvPr/>
        </p:nvGrpSpPr>
        <p:grpSpPr>
          <a:xfrm>
            <a:off x="6285548" y="1589378"/>
            <a:ext cx="14392609" cy="10438939"/>
            <a:chOff x="6285548" y="1589378"/>
            <a:chExt cx="14392609" cy="10438939"/>
          </a:xfrm>
        </p:grpSpPr>
        <p:pic>
          <p:nvPicPr>
            <p:cNvPr id="897" name="Google Shape;897;p6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285548" y="1589378"/>
              <a:ext cx="14392609" cy="104389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8" name="Google Shape;898;p6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883700" y="4199113"/>
              <a:ext cx="7196304" cy="52194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90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810" y="413171"/>
            <a:ext cx="3535185" cy="678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5" name="Google Shape;905;p62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906" name="Google Shape;906;p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7" name="Google Shape;907;p6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8" name="Google Shape;908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5502" y="1857472"/>
            <a:ext cx="15474711" cy="7512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5502" y="1857472"/>
            <a:ext cx="15496678" cy="7539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810" y="413171"/>
            <a:ext cx="2873633" cy="687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6" name="Google Shape;916;p63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917" name="Google Shape;917;p6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8" name="Google Shape;918;p6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5502" y="1857472"/>
            <a:ext cx="15496678" cy="7539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810" y="413171"/>
            <a:ext cx="3674004" cy="687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6" name="Google Shape;926;p64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927" name="Google Shape;927;p6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8" name="Google Shape;928;p6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Google Shape;93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5502" y="1857472"/>
            <a:ext cx="15496678" cy="7539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810" y="413171"/>
            <a:ext cx="3535185" cy="678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6" name="Google Shape;936;p65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937" name="Google Shape;937;p6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8" name="Google Shape;938;p6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5502" y="1857472"/>
            <a:ext cx="15512621" cy="7539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810" y="413171"/>
            <a:ext cx="4255395" cy="687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6" name="Google Shape;946;p66"/>
          <p:cNvGrpSpPr/>
          <p:nvPr/>
        </p:nvGrpSpPr>
        <p:grpSpPr>
          <a:xfrm>
            <a:off x="-1674451" y="1200679"/>
            <a:ext cx="9052097" cy="19048"/>
            <a:chOff x="-1674451" y="1200679"/>
            <a:chExt cx="9052097" cy="19048"/>
          </a:xfrm>
        </p:grpSpPr>
        <p:pic>
          <p:nvPicPr>
            <p:cNvPr id="947" name="Google Shape;947;p6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1674451" y="1200679"/>
              <a:ext cx="9052097" cy="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8" name="Google Shape;948;p6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7952" y="1204819"/>
              <a:ext cx="4526048" cy="95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700000">
            <a:off x="-1351601" y="4175327"/>
            <a:ext cx="7386830" cy="7062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2382" y="530523"/>
            <a:ext cx="787159" cy="40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308953" y="517827"/>
            <a:ext cx="1725235" cy="42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20000">
            <a:off x="685691" y="3374206"/>
            <a:ext cx="3847014" cy="763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50486" y="4155035"/>
            <a:ext cx="11901293" cy="266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6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9780000">
            <a:off x="15132576" y="2192140"/>
            <a:ext cx="4608332" cy="4405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6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11711670" y="9030497"/>
            <a:ext cx="2546163" cy="2434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40667" y="1937046"/>
            <a:ext cx="19374000" cy="862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430" y="714052"/>
            <a:ext cx="3608766" cy="68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80191" y="9612829"/>
            <a:ext cx="1587930" cy="42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5239" y="9625525"/>
            <a:ext cx="787159" cy="40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94878" y="2543990"/>
            <a:ext cx="9702911" cy="696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40667" y="1937046"/>
            <a:ext cx="19374000" cy="862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430" y="714052"/>
            <a:ext cx="4346119" cy="75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80191" y="9612829"/>
            <a:ext cx="1587930" cy="42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5239" y="9625525"/>
            <a:ext cx="787159" cy="40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81165" y="2268245"/>
            <a:ext cx="9723384" cy="44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69851" y="7020194"/>
            <a:ext cx="9746012" cy="2711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40667" y="1937046"/>
            <a:ext cx="19374000" cy="862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430" y="714052"/>
            <a:ext cx="5727871" cy="68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80191" y="9612829"/>
            <a:ext cx="1587930" cy="42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5239" y="9625525"/>
            <a:ext cx="787159" cy="40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98895" y="3161446"/>
            <a:ext cx="11487923" cy="5768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2022-09-27T12:15:48Z</dcterms:created>
  <dc:creator>officegen</dc:creator>
</cp:coreProperties>
</file>